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7510-D003-4B73-B094-938B973DE9A3}" type="datetimeFigureOut">
              <a:rPr lang="ru-RU" smtClean="0"/>
              <a:t>17.11.2009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CC3E-78DD-46DB-91DD-95A4B998E92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7510-D003-4B73-B094-938B973DE9A3}" type="datetimeFigureOut">
              <a:rPr lang="ru-RU" smtClean="0"/>
              <a:t>17.11.2009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CC3E-78DD-46DB-91DD-95A4B998E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7510-D003-4B73-B094-938B973DE9A3}" type="datetimeFigureOut">
              <a:rPr lang="ru-RU" smtClean="0"/>
              <a:t>17.11.2009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CC3E-78DD-46DB-91DD-95A4B998E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7510-D003-4B73-B094-938B973DE9A3}" type="datetimeFigureOut">
              <a:rPr lang="ru-RU" smtClean="0"/>
              <a:t>17.11.2009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CC3E-78DD-46DB-91DD-95A4B998E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7510-D003-4B73-B094-938B973DE9A3}" type="datetimeFigureOut">
              <a:rPr lang="ru-RU" smtClean="0"/>
              <a:t>17.11.2009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CC3E-78DD-46DB-91DD-95A4B998E92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7510-D003-4B73-B094-938B973DE9A3}" type="datetimeFigureOut">
              <a:rPr lang="ru-RU" smtClean="0"/>
              <a:t>17.11.2009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CC3E-78DD-46DB-91DD-95A4B998E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7510-D003-4B73-B094-938B973DE9A3}" type="datetimeFigureOut">
              <a:rPr lang="ru-RU" smtClean="0"/>
              <a:t>17.11.2009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CC3E-78DD-46DB-91DD-95A4B998E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7510-D003-4B73-B094-938B973DE9A3}" type="datetimeFigureOut">
              <a:rPr lang="ru-RU" smtClean="0"/>
              <a:t>17.11.2009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CC3E-78DD-46DB-91DD-95A4B998E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7510-D003-4B73-B094-938B973DE9A3}" type="datetimeFigureOut">
              <a:rPr lang="ru-RU" smtClean="0"/>
              <a:t>17.11.2009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CC3E-78DD-46DB-91DD-95A4B998E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7510-D003-4B73-B094-938B973DE9A3}" type="datetimeFigureOut">
              <a:rPr lang="ru-RU" smtClean="0"/>
              <a:t>17.11.2009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CC3E-78DD-46DB-91DD-95A4B998E9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7510-D003-4B73-B094-938B973DE9A3}" type="datetimeFigureOut">
              <a:rPr lang="ru-RU" smtClean="0"/>
              <a:t>17.11.2009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4ECC3E-78DD-46DB-91DD-95A4B998E92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477510-D003-4B73-B094-938B973DE9A3}" type="datetimeFigureOut">
              <a:rPr lang="ru-RU" smtClean="0"/>
              <a:t>17.11.2009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4ECC3E-78DD-46DB-91DD-95A4B998E92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Главные члены предложения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 сказуемых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Простое</a:t>
            </a:r>
            <a:r>
              <a:rPr lang="ru-RU" dirty="0" smtClean="0"/>
              <a:t> – состоит из 1 слова – глагола в форме любого наклонения.( ПГС)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Например:</a:t>
            </a:r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dirty="0" smtClean="0"/>
              <a:t>У входа в рощу стоял столб.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r>
              <a:rPr lang="ru-RU" b="1" dirty="0" smtClean="0"/>
              <a:t>Составное сказуемое </a:t>
            </a:r>
            <a:r>
              <a:rPr lang="ru-RU" dirty="0" smtClean="0"/>
              <a:t>– состоит из нескольких (не менее двух) слов, образующих основную и вспомогательную часть.</a:t>
            </a:r>
          </a:p>
          <a:p>
            <a:pPr>
              <a:buNone/>
            </a:pPr>
            <a:r>
              <a:rPr lang="ru-RU" b="1" dirty="0" smtClean="0"/>
              <a:t>По способу выражения основной части составные сказуемые бывают:</a:t>
            </a:r>
          </a:p>
          <a:p>
            <a:r>
              <a:rPr lang="ru-RU" b="1" dirty="0" smtClean="0"/>
              <a:t>Глагольными</a:t>
            </a:r>
            <a:r>
              <a:rPr lang="ru-RU" dirty="0" smtClean="0"/>
              <a:t> – основная часть выражена глаголом в инфинитиве. (СГС)</a:t>
            </a:r>
          </a:p>
          <a:p>
            <a:r>
              <a:rPr lang="ru-RU" b="1" dirty="0" smtClean="0"/>
              <a:t>Именными</a:t>
            </a:r>
            <a:r>
              <a:rPr lang="ru-RU" dirty="0" smtClean="0"/>
              <a:t> – основная часть может быть выражена сущ., прил., </a:t>
            </a:r>
            <a:r>
              <a:rPr lang="ru-RU" dirty="0" err="1" smtClean="0"/>
              <a:t>числ</a:t>
            </a:r>
            <a:r>
              <a:rPr lang="ru-RU" dirty="0" smtClean="0"/>
              <a:t>. , мест., причастием, наречием, словосочетанием. (СИС)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Например:</a:t>
            </a:r>
          </a:p>
          <a:p>
            <a:pPr algn="ctr">
              <a:buNone/>
            </a:pPr>
            <a:r>
              <a:rPr lang="ru-RU" dirty="0" smtClean="0"/>
              <a:t>Он решил уехать в тот же день.</a:t>
            </a:r>
          </a:p>
          <a:p>
            <a:pPr algn="ctr">
              <a:buNone/>
            </a:pPr>
            <a:r>
              <a:rPr lang="ru-RU" dirty="0" smtClean="0"/>
              <a:t>Вода в реке была прозрачная.</a:t>
            </a:r>
          </a:p>
          <a:p>
            <a:endParaRPr lang="ru-RU" dirty="0"/>
          </a:p>
          <a:p>
            <a:r>
              <a:rPr lang="ru-RU" dirty="0" smtClean="0"/>
              <a:t>Более подробно  виды сказуемых мы будем изучать на следующих уроках.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Укажите вид сказуемого для каждого предложения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3891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Поезд </a:t>
            </a:r>
            <a:r>
              <a:rPr lang="ru-RU" dirty="0" err="1" smtClean="0"/>
              <a:t>оп_здал</a:t>
            </a:r>
            <a:r>
              <a:rPr lang="ru-RU" dirty="0" smtClean="0"/>
              <a:t> на (не)сколько минут.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Я стал </a:t>
            </a:r>
            <a:r>
              <a:rPr lang="ru-RU" dirty="0" err="1" smtClean="0"/>
              <a:t>вн_мательнее</a:t>
            </a:r>
            <a:r>
              <a:rPr lang="ru-RU" dirty="0" smtClean="0"/>
              <a:t> </a:t>
            </a:r>
            <a:r>
              <a:rPr lang="ru-RU" dirty="0" err="1" smtClean="0"/>
              <a:t>пр_слуш_ват_ся</a:t>
            </a:r>
            <a:r>
              <a:rPr lang="ru-RU" dirty="0" smtClean="0"/>
              <a:t> к лесным </a:t>
            </a:r>
            <a:r>
              <a:rPr lang="ru-RU" dirty="0" err="1" smtClean="0"/>
              <a:t>ш_рохам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Вчерашние студенты стали учеными.</a:t>
            </a:r>
          </a:p>
          <a:p>
            <a:pPr marL="514350" indent="-514350">
              <a:buAutoNum type="arabicPeriod" startAt="4"/>
            </a:pPr>
            <a:r>
              <a:rPr lang="ru-RU" dirty="0" err="1" smtClean="0"/>
              <a:t>Дожд_к</a:t>
            </a:r>
            <a:r>
              <a:rPr lang="ru-RU" dirty="0" smtClean="0"/>
              <a:t> стал лить </a:t>
            </a:r>
            <a:r>
              <a:rPr lang="ru-RU" dirty="0" err="1" smtClean="0"/>
              <a:t>с_льнее</a:t>
            </a:r>
            <a:r>
              <a:rPr lang="ru-RU" dirty="0" smtClean="0"/>
              <a:t>.</a:t>
            </a:r>
          </a:p>
          <a:p>
            <a:pPr marL="514350" indent="-514350">
              <a:buAutoNum type="arabicPeriod" startAt="4"/>
            </a:pPr>
            <a:r>
              <a:rPr lang="ru-RU" dirty="0" smtClean="0"/>
              <a:t>  Дорога утром была </a:t>
            </a:r>
            <a:r>
              <a:rPr lang="ru-RU" dirty="0" err="1" smtClean="0"/>
              <a:t>поч_ти</a:t>
            </a:r>
            <a:r>
              <a:rPr lang="ru-RU" dirty="0" smtClean="0"/>
              <a:t> пустой.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6. Затраты на ремонт получились большими.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7. Все скамейки в саду были покрашены  зеленой краской.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8. Над городом проплывают серые тучи.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9. Завтра день будет ясным.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10. Летом я хочу поехать к морю.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Работаем с учебником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С. 132- 133 – прочитать</a:t>
            </a:r>
          </a:p>
          <a:p>
            <a:r>
              <a:rPr lang="ru-RU" dirty="0" smtClean="0"/>
              <a:t>Из скольких слов может состоять ПГС, выраженное глаголом НСВ?</a:t>
            </a:r>
          </a:p>
          <a:p>
            <a:r>
              <a:rPr lang="ru-RU" dirty="0" smtClean="0"/>
              <a:t>Чем может быть выражена вспомогательная часть СГС?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«Справочник»</a:t>
            </a:r>
            <a:br>
              <a:rPr lang="ru-RU" dirty="0" smtClean="0"/>
            </a:br>
            <a:r>
              <a:rPr lang="ru-RU" dirty="0" smtClean="0"/>
              <a:t>Синтаксис 8-9 классы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Виды сказуемых</a:t>
            </a:r>
          </a:p>
          <a:p>
            <a:pPr>
              <a:buNone/>
            </a:pPr>
            <a:r>
              <a:rPr lang="ru-RU" b="1" dirty="0" smtClean="0"/>
              <a:t>ПГС</a:t>
            </a:r>
            <a:r>
              <a:rPr lang="ru-RU" dirty="0" smtClean="0"/>
              <a:t> – </a:t>
            </a:r>
            <a:r>
              <a:rPr lang="ru-RU" b="1" dirty="0" smtClean="0"/>
              <a:t>1 глагол</a:t>
            </a:r>
            <a:r>
              <a:rPr lang="ru-RU" dirty="0" smtClean="0"/>
              <a:t>: не забыть про форму будущего сложного времени!</a:t>
            </a:r>
          </a:p>
          <a:p>
            <a:pPr>
              <a:buNone/>
            </a:pPr>
            <a:r>
              <a:rPr lang="ru-RU" b="1" i="1" dirty="0" smtClean="0"/>
              <a:t>Отдыхал, буду отдыхать</a:t>
            </a:r>
          </a:p>
          <a:p>
            <a:pPr>
              <a:buNone/>
            </a:pPr>
            <a:r>
              <a:rPr lang="ru-RU" b="1" dirty="0" smtClean="0"/>
              <a:t>СГС </a:t>
            </a:r>
            <a:r>
              <a:rPr lang="ru-RU" dirty="0" smtClean="0"/>
              <a:t>– </a:t>
            </a:r>
            <a:r>
              <a:rPr lang="ru-RU" b="1" dirty="0" err="1" smtClean="0"/>
              <a:t>вспомог</a:t>
            </a:r>
            <a:r>
              <a:rPr lang="ru-RU" b="1" dirty="0" smtClean="0"/>
              <a:t>. гл. + инфинитив: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b="1" dirty="0" err="1" smtClean="0"/>
              <a:t>вспомог.гл.=</a:t>
            </a:r>
            <a:r>
              <a:rPr lang="ru-RU" b="1" dirty="0" smtClean="0"/>
              <a:t> </a:t>
            </a:r>
            <a:r>
              <a:rPr lang="ru-RU" dirty="0" smtClean="0"/>
              <a:t>начать, продолжить, уметь, 			мочь, хотеть, думать, любить 	и  др.</a:t>
            </a:r>
          </a:p>
          <a:p>
            <a:pPr>
              <a:buNone/>
            </a:pPr>
            <a:r>
              <a:rPr lang="ru-RU" dirty="0" smtClean="0"/>
              <a:t>                      + должен, обязан, рад.</a:t>
            </a:r>
          </a:p>
          <a:p>
            <a:pPr>
              <a:buNone/>
            </a:pPr>
            <a:r>
              <a:rPr lang="ru-RU" b="1" dirty="0" smtClean="0"/>
              <a:t>Продолжил учиться, </a:t>
            </a:r>
            <a:r>
              <a:rPr lang="ru-RU" b="1" smtClean="0"/>
              <a:t>рад помочь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Теория по подлежащим и сказуемым</a:t>
            </a:r>
          </a:p>
          <a:p>
            <a:r>
              <a:rPr lang="ru-RU" b="1" dirty="0" smtClean="0"/>
              <a:t>8 А</a:t>
            </a:r>
            <a:r>
              <a:rPr lang="ru-RU" dirty="0" smtClean="0"/>
              <a:t>: упр. 278 (1В – </a:t>
            </a:r>
            <a:r>
              <a:rPr lang="ru-RU" dirty="0" err="1" smtClean="0"/>
              <a:t>пр.№</a:t>
            </a:r>
            <a:r>
              <a:rPr lang="ru-RU" dirty="0" smtClean="0"/>
              <a:t> 1-8, 2в. – </a:t>
            </a:r>
            <a:r>
              <a:rPr lang="ru-RU" dirty="0" err="1" smtClean="0"/>
              <a:t>пр.№</a:t>
            </a:r>
            <a:r>
              <a:rPr lang="ru-RU" dirty="0" smtClean="0"/>
              <a:t> 9-15), упр. 282 ( задание у номера)</a:t>
            </a:r>
          </a:p>
          <a:p>
            <a:r>
              <a:rPr lang="ru-RU" b="1" dirty="0" smtClean="0"/>
              <a:t>8Б</a:t>
            </a:r>
            <a:r>
              <a:rPr lang="ru-RU" dirty="0" smtClean="0"/>
              <a:t>: упр. 282 (полностью)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ru-RU" dirty="0" smtClean="0"/>
              <a:t>Чем отличается предложение от словосочетания?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ru-RU" b="1" i="1" dirty="0" smtClean="0"/>
              <a:t>Этот урок будет посвящен изучению главных членов предложения.</a:t>
            </a:r>
          </a:p>
          <a:p>
            <a:pPr algn="ctr">
              <a:buNone/>
            </a:pPr>
            <a:r>
              <a:rPr lang="ru-RU" dirty="0" smtClean="0"/>
              <a:t>План урока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Подлежащее и способы его выражения.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Виды сказуемых.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Выводы 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Вспоминаем изученное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Перед глазами ехавших расстилалась широкая бесконечная равнина перехваченная цепью холмов.</a:t>
            </a:r>
          </a:p>
          <a:p>
            <a:endParaRPr lang="ru-RU" dirty="0"/>
          </a:p>
          <a:p>
            <a:r>
              <a:rPr lang="ru-RU" dirty="0" smtClean="0"/>
              <a:t>Задание: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Записать, расставить знаки препинания, р7.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Найти и выписать все словосочетания, указать тип связи слов.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Широкая равнина - С</a:t>
            </a:r>
          </a:p>
          <a:p>
            <a:pPr>
              <a:buNone/>
            </a:pPr>
            <a:r>
              <a:rPr lang="ru-RU" dirty="0" smtClean="0"/>
              <a:t>Бесконечная равнина - С</a:t>
            </a:r>
          </a:p>
          <a:p>
            <a:pPr>
              <a:buNone/>
            </a:pPr>
            <a:r>
              <a:rPr lang="ru-RU" dirty="0" smtClean="0"/>
              <a:t>Перехваченная равнина - С</a:t>
            </a:r>
          </a:p>
          <a:p>
            <a:pPr>
              <a:buNone/>
            </a:pPr>
            <a:r>
              <a:rPr lang="ru-RU" dirty="0" smtClean="0"/>
              <a:t>Расстилалась цепью - У</a:t>
            </a:r>
          </a:p>
          <a:p>
            <a:pPr>
              <a:buNone/>
            </a:pPr>
            <a:r>
              <a:rPr lang="ru-RU" dirty="0" smtClean="0"/>
              <a:t>Цепью холмов - У</a:t>
            </a:r>
          </a:p>
          <a:p>
            <a:pPr>
              <a:buNone/>
            </a:pPr>
            <a:r>
              <a:rPr lang="ru-RU" dirty="0" smtClean="0"/>
              <a:t>Расстилалась перед глазами - У</a:t>
            </a:r>
          </a:p>
          <a:p>
            <a:pPr>
              <a:buNone/>
            </a:pPr>
            <a:r>
              <a:rPr lang="ru-RU" dirty="0" smtClean="0"/>
              <a:t>Перед глазами ехавших - У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Подлежащее и способы </a:t>
            </a:r>
            <a:br>
              <a:rPr lang="ru-RU" dirty="0" smtClean="0"/>
            </a:br>
            <a:r>
              <a:rPr lang="ru-RU" dirty="0" smtClean="0"/>
              <a:t>его выражения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r>
              <a:rPr lang="ru-RU" i="1" dirty="0" smtClean="0"/>
              <a:t>Главный член предложения, отвечающий на вопрос КТО? И ЧТО? и обозначающий предмет речи</a:t>
            </a:r>
          </a:p>
          <a:p>
            <a:r>
              <a:rPr lang="ru-RU" sz="3200" b="1" dirty="0" smtClean="0">
                <a:latin typeface="Monotype Corsiva" pitchFamily="66" charset="0"/>
              </a:rPr>
              <a:t>Существует 4 способа выражения подлежащего в предложении: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Именем существительным ( или другими частями речи в роли существительного)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Местоимением .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Инфинитивом .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Цельным словосочетанием.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Например…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/>
          </a:bodyPr>
          <a:lstStyle/>
          <a:p>
            <a:r>
              <a:rPr lang="ru-RU" dirty="0" smtClean="0"/>
              <a:t>Вчера целый день </a:t>
            </a:r>
            <a:r>
              <a:rPr lang="ru-RU" dirty="0" err="1" smtClean="0"/>
              <a:t>ш_л</a:t>
            </a:r>
            <a:r>
              <a:rPr lang="ru-RU" dirty="0" smtClean="0"/>
              <a:t> снег.</a:t>
            </a:r>
          </a:p>
          <a:p>
            <a:r>
              <a:rPr lang="ru-RU" dirty="0" smtClean="0"/>
              <a:t>В будни я работаю с </a:t>
            </a:r>
            <a:r>
              <a:rPr lang="ru-RU" dirty="0" err="1" smtClean="0"/>
              <a:t>ран_его</a:t>
            </a:r>
            <a:r>
              <a:rPr lang="ru-RU" dirty="0" smtClean="0"/>
              <a:t> утра до </a:t>
            </a:r>
            <a:r>
              <a:rPr lang="ru-RU" dirty="0" err="1" smtClean="0"/>
              <a:t>поз_него</a:t>
            </a:r>
            <a:r>
              <a:rPr lang="ru-RU" dirty="0" smtClean="0"/>
              <a:t> вечера.</a:t>
            </a:r>
          </a:p>
          <a:p>
            <a:r>
              <a:rPr lang="ru-RU" dirty="0" smtClean="0"/>
              <a:t>(Во) время детского чая большие сидели на балконе.</a:t>
            </a:r>
          </a:p>
          <a:p>
            <a:r>
              <a:rPr lang="ru-RU" dirty="0" smtClean="0"/>
              <a:t>Десять – нечетное число.</a:t>
            </a:r>
          </a:p>
          <a:p>
            <a:r>
              <a:rPr lang="ru-RU" dirty="0" smtClean="0"/>
              <a:t>Присутствующие на </a:t>
            </a:r>
            <a:r>
              <a:rPr lang="ru-RU" dirty="0" err="1" smtClean="0"/>
              <a:t>собрани_</a:t>
            </a:r>
            <a:r>
              <a:rPr lang="ru-RU" dirty="0" smtClean="0"/>
              <a:t> слушали доклад.</a:t>
            </a:r>
          </a:p>
          <a:p>
            <a:r>
              <a:rPr lang="ru-RU" dirty="0" err="1" smtClean="0"/>
              <a:t>Об_ехать</a:t>
            </a:r>
            <a:r>
              <a:rPr lang="ru-RU" dirty="0" smtClean="0"/>
              <a:t> (во) круг света – моя </a:t>
            </a:r>
            <a:r>
              <a:rPr lang="ru-RU" dirty="0" err="1" smtClean="0"/>
              <a:t>давн_я</a:t>
            </a:r>
            <a:r>
              <a:rPr lang="ru-RU" dirty="0" smtClean="0"/>
              <a:t> мечта.</a:t>
            </a:r>
          </a:p>
          <a:p>
            <a:r>
              <a:rPr lang="ru-RU" dirty="0" smtClean="0"/>
              <a:t>«Отцы и дети» – самое популярное произведение Тургенева.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847088"/>
          </a:xfrm>
        </p:spPr>
        <p:txBody>
          <a:bodyPr>
            <a:noAutofit/>
          </a:bodyPr>
          <a:lstStyle/>
          <a:p>
            <a:r>
              <a:rPr lang="ru-RU" sz="4400" dirty="0" smtClean="0"/>
              <a:t>Определите, чем выражено подлежащее в этих предложениях.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53854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Все двигалось все шумело вокруг один я стоял  </a:t>
            </a:r>
            <a:r>
              <a:rPr lang="ru-RU" dirty="0" err="1" smtClean="0"/>
              <a:t>пр_слонившись</a:t>
            </a:r>
            <a:r>
              <a:rPr lang="ru-RU" dirty="0" smtClean="0"/>
              <a:t> к кулисе.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Мы оба были богаты здоровы молоды хороши собой.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Работать было трудно.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Белокурый был в темно – синей кофте.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Весь август шли дожди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None/>
            </a:pP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6. Я проснулся в то утро рано еще в полной тишине всего дома.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7. Поймать ерша или окуня – это такое блаженство.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8. Шум мельничных колес </a:t>
            </a:r>
            <a:r>
              <a:rPr lang="ru-RU" dirty="0" err="1" smtClean="0"/>
              <a:t>ра_п_л_гает</a:t>
            </a:r>
            <a:r>
              <a:rPr lang="ru-RU" dirty="0" smtClean="0"/>
              <a:t> к лени и сну.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9. Каждый из нас станет на самом краю площадки.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10. Из брички вылезли двое каких </a:t>
            </a:r>
            <a:r>
              <a:rPr lang="ru-RU" dirty="0" err="1" smtClean="0"/>
              <a:t>_то</a:t>
            </a:r>
            <a:r>
              <a:rPr lang="ru-RU" dirty="0" smtClean="0"/>
              <a:t> мужчин.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сказуемых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Главный член предложения, обозначающий признак подлежащего ( действие, состояние или свойство) и отвечающий на вопросы</a:t>
            </a:r>
            <a:r>
              <a:rPr lang="ru-RU" i="1" cap="all" dirty="0" smtClean="0"/>
              <a:t>:</a:t>
            </a:r>
          </a:p>
          <a:p>
            <a:r>
              <a:rPr lang="ru-RU" i="1" cap="all" dirty="0" smtClean="0"/>
              <a:t> что делает подлежащее? </a:t>
            </a:r>
          </a:p>
          <a:p>
            <a:r>
              <a:rPr lang="ru-RU" i="1" cap="all" dirty="0" smtClean="0"/>
              <a:t>Что с ним делается? </a:t>
            </a:r>
          </a:p>
          <a:p>
            <a:r>
              <a:rPr lang="ru-RU" i="1" cap="all" dirty="0" smtClean="0"/>
              <a:t>Каков он? </a:t>
            </a:r>
          </a:p>
          <a:p>
            <a:r>
              <a:rPr lang="ru-RU" i="1" cap="all" dirty="0" smtClean="0"/>
              <a:t>Кто такой? Что он такое?</a:t>
            </a:r>
          </a:p>
          <a:p>
            <a:endParaRPr lang="ru-RU" i="1" cap="al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635</Words>
  <Application>Microsoft Office PowerPoint</Application>
  <PresentationFormat>Экран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Главные члены предложения</vt:lpstr>
      <vt:lpstr>Слайд 2</vt:lpstr>
      <vt:lpstr>Вспоминаем изученное</vt:lpstr>
      <vt:lpstr>Проверка </vt:lpstr>
      <vt:lpstr>Подлежащее и способы  его выражения</vt:lpstr>
      <vt:lpstr>Например…</vt:lpstr>
      <vt:lpstr>Определите, чем выражено подлежащее в этих предложениях.</vt:lpstr>
      <vt:lpstr>Слайд 8</vt:lpstr>
      <vt:lpstr>Виды сказуемых</vt:lpstr>
      <vt:lpstr>Виды  сказуемых </vt:lpstr>
      <vt:lpstr>Слайд 11</vt:lpstr>
      <vt:lpstr>Слайд 12</vt:lpstr>
      <vt:lpstr>Укажите вид сказуемого для каждого предложения </vt:lpstr>
      <vt:lpstr>Слайд 14</vt:lpstr>
      <vt:lpstr>Работаем с учебником</vt:lpstr>
      <vt:lpstr>«Справочник» Синтаксис 8-9 классы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Главные члены предложения</dc:title>
  <dc:creator>Тараскина</dc:creator>
  <cp:lastModifiedBy>Тараскина</cp:lastModifiedBy>
  <cp:revision>11</cp:revision>
  <dcterms:created xsi:type="dcterms:W3CDTF">2009-11-17T15:33:23Z</dcterms:created>
  <dcterms:modified xsi:type="dcterms:W3CDTF">2009-11-17T17:16:14Z</dcterms:modified>
</cp:coreProperties>
</file>