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8914AD-E3D9-4A1E-A9C5-28048B195152}" type="datetimeFigureOut">
              <a:rPr lang="ru-RU" smtClean="0"/>
              <a:t>21.01.2009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2478CD-E158-4799-B390-E3275574C9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45820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СПП с придаточными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образа  действия и степени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Урок №1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Повторяем орфографию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85860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Н.. чем  н..  интересовался, н.. облачка н.. видно, н..  с  кем н..  встретился,  вовсе н.. скучный, совсем н.. </a:t>
            </a:r>
            <a:r>
              <a:rPr lang="ru-RU" sz="3600" dirty="0"/>
              <a:t>д</a:t>
            </a:r>
            <a:r>
              <a:rPr lang="ru-RU" sz="3600" dirty="0" smtClean="0"/>
              <a:t>олгий, н..  торопливый  шаг, н..  мог и н..  </a:t>
            </a:r>
            <a:r>
              <a:rPr lang="ru-RU" sz="3600" dirty="0"/>
              <a:t>б</a:t>
            </a:r>
            <a:r>
              <a:rPr lang="ru-RU" sz="3600" dirty="0" smtClean="0"/>
              <a:t>ыл, н.. </a:t>
            </a:r>
            <a:r>
              <a:rPr lang="ru-RU" sz="3600" dirty="0"/>
              <a:t>з</a:t>
            </a:r>
            <a:r>
              <a:rPr lang="ru-RU" sz="3600" dirty="0" smtClean="0"/>
              <a:t>наю, н..  </a:t>
            </a:r>
            <a:r>
              <a:rPr lang="ru-RU" sz="3600" dirty="0" err="1" smtClean="0"/>
              <a:t>годующий</a:t>
            </a:r>
            <a:r>
              <a:rPr lang="ru-RU" sz="3600" dirty="0" smtClean="0"/>
              <a:t>  из  за обиды, н.. счастье, н..  </a:t>
            </a:r>
            <a:r>
              <a:rPr lang="ru-RU" sz="3600" dirty="0" err="1" smtClean="0"/>
              <a:t>иссякаемый</a:t>
            </a:r>
            <a:r>
              <a:rPr lang="ru-RU" sz="3600" dirty="0" smtClean="0"/>
              <a:t>  источник, н.. </a:t>
            </a:r>
            <a:r>
              <a:rPr lang="ru-RU" sz="3600" dirty="0"/>
              <a:t>о</a:t>
            </a:r>
            <a:r>
              <a:rPr lang="ru-RU" sz="3600" dirty="0" smtClean="0"/>
              <a:t>т   куда взять, н..  расторопен, н.. </a:t>
            </a:r>
            <a:r>
              <a:rPr lang="ru-RU" sz="3600" dirty="0"/>
              <a:t>ч</a:t>
            </a:r>
            <a:r>
              <a:rPr lang="ru-RU" sz="3600" dirty="0" smtClean="0"/>
              <a:t>его н.. </a:t>
            </a:r>
            <a:r>
              <a:rPr lang="ru-RU" sz="3600" dirty="0"/>
              <a:t>о</a:t>
            </a:r>
            <a:r>
              <a:rPr lang="ru-RU" sz="3600" dirty="0" smtClean="0"/>
              <a:t>твечает, н..   смотря на н..  дружелюбие, н..  увидев.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Работа с учебником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14298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Задание: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Прочитайте теорию параграфа 17 (страница 99-100)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Составьте схему СПП с придаточным образа действия и степени, внеся в нее союзы или союзные слова, указательные слова.</a:t>
            </a:r>
            <a:endParaRPr lang="ru-RU" sz="28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571472" y="4357694"/>
            <a:ext cx="3429024" cy="1785950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52863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,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4000504"/>
            <a:ext cx="47148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/>
              <a:t>(        )</a:t>
            </a:r>
            <a:endParaRPr lang="ru-RU" sz="13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Расставьте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знаки препинания и скобки, выделите союзы, определите вид придаточного.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Когда </a:t>
            </a:r>
            <a:r>
              <a:rPr lang="ru-RU" sz="2400" dirty="0" err="1" smtClean="0"/>
              <a:t>п_рой</a:t>
            </a:r>
            <a:r>
              <a:rPr lang="ru-RU" sz="2400" dirty="0" smtClean="0"/>
              <a:t> я на тебя </a:t>
            </a:r>
            <a:r>
              <a:rPr lang="ru-RU" sz="2400" dirty="0" err="1" smtClean="0"/>
              <a:t>см_трю</a:t>
            </a:r>
            <a:r>
              <a:rPr lang="ru-RU" sz="2400" dirty="0" smtClean="0"/>
              <a:t> в твои глаза </a:t>
            </a:r>
            <a:r>
              <a:rPr lang="ru-RU" sz="2400" dirty="0" err="1" smtClean="0"/>
              <a:t>вн_кая</a:t>
            </a:r>
            <a:r>
              <a:rPr lang="ru-RU" sz="2400" dirty="0" smtClean="0"/>
              <a:t>  долгим</a:t>
            </a:r>
          </a:p>
          <a:p>
            <a:endParaRPr lang="ru-RU" sz="2400" dirty="0"/>
          </a:p>
          <a:p>
            <a:r>
              <a:rPr lang="ru-RU" sz="2400" dirty="0" smtClean="0"/>
              <a:t> взором  </a:t>
            </a:r>
            <a:r>
              <a:rPr lang="ru-RU" sz="2400" dirty="0" err="1" smtClean="0"/>
              <a:t>т_инстве__ым</a:t>
            </a:r>
            <a:r>
              <a:rPr lang="ru-RU" sz="2400" dirty="0" smtClean="0"/>
              <a:t>  я  занят  </a:t>
            </a:r>
            <a:r>
              <a:rPr lang="ru-RU" sz="2400" dirty="0" err="1" smtClean="0"/>
              <a:t>ра_говором</a:t>
            </a:r>
            <a:r>
              <a:rPr lang="ru-RU" sz="2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3571876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Ему </a:t>
            </a:r>
            <a:r>
              <a:rPr lang="ru-RU" sz="2400" dirty="0" err="1" smtClean="0"/>
              <a:t>п_чудил_сь</a:t>
            </a:r>
            <a:r>
              <a:rPr lang="ru-RU" sz="2400" dirty="0" smtClean="0"/>
              <a:t>  </a:t>
            </a:r>
            <a:r>
              <a:rPr lang="ru-RU" sz="2400" dirty="0" err="1" smtClean="0"/>
              <a:t>бу_то</a:t>
            </a:r>
            <a:r>
              <a:rPr lang="ru-RU" sz="2400" dirty="0" smtClean="0"/>
              <a:t>  </a:t>
            </a:r>
            <a:r>
              <a:rPr lang="ru-RU" sz="2400" dirty="0" err="1" smtClean="0"/>
              <a:t>бл_снуло</a:t>
            </a:r>
            <a:r>
              <a:rPr lang="ru-RU" sz="2400" dirty="0" smtClean="0"/>
              <a:t> в замке огнем узенькое</a:t>
            </a:r>
          </a:p>
          <a:p>
            <a:endParaRPr lang="ru-RU" sz="2400" dirty="0"/>
          </a:p>
          <a:p>
            <a:r>
              <a:rPr lang="ru-RU" sz="2400" dirty="0" smtClean="0"/>
              <a:t> окошко.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507207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3) </a:t>
            </a:r>
            <a:r>
              <a:rPr lang="ru-RU" sz="2400" dirty="0" err="1" smtClean="0"/>
              <a:t>Мечик</a:t>
            </a:r>
            <a:r>
              <a:rPr lang="ru-RU" sz="2400" dirty="0" smtClean="0"/>
              <a:t> плохо </a:t>
            </a:r>
            <a:r>
              <a:rPr lang="ru-RU" sz="2400" dirty="0" err="1" smtClean="0"/>
              <a:t>пон_имал</a:t>
            </a:r>
            <a:r>
              <a:rPr lang="ru-RU" sz="2400" dirty="0" smtClean="0"/>
              <a:t> зачем его послал вперед но ему</a:t>
            </a:r>
          </a:p>
          <a:p>
            <a:endParaRPr lang="ru-RU" sz="2400" dirty="0"/>
          </a:p>
          <a:p>
            <a:r>
              <a:rPr lang="ru-RU" sz="2400" dirty="0" smtClean="0"/>
              <a:t> велели ехать </a:t>
            </a:r>
            <a:r>
              <a:rPr lang="ru-RU" sz="2400" dirty="0" err="1" smtClean="0"/>
              <a:t>рыс_ю</a:t>
            </a:r>
            <a:r>
              <a:rPr lang="ru-RU" sz="2400" dirty="0" smtClean="0"/>
              <a:t> и он </a:t>
            </a:r>
            <a:r>
              <a:rPr lang="ru-RU" sz="2400" dirty="0" err="1" smtClean="0"/>
              <a:t>подч_нился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728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err="1" smtClean="0"/>
              <a:t>Ноч_</a:t>
            </a:r>
            <a:r>
              <a:rPr lang="ru-RU" sz="2400" dirty="0" smtClean="0"/>
              <a:t> </a:t>
            </a:r>
            <a:r>
              <a:rPr lang="ru-RU" sz="2400" dirty="0" err="1" smtClean="0"/>
              <a:t>побл_днела</a:t>
            </a:r>
            <a:r>
              <a:rPr lang="ru-RU" sz="2400" dirty="0" smtClean="0"/>
              <a:t> и месяц </a:t>
            </a:r>
            <a:r>
              <a:rPr lang="ru-RU" sz="2400" dirty="0" err="1" smtClean="0"/>
              <a:t>с_дится</a:t>
            </a:r>
            <a:r>
              <a:rPr lang="ru-RU" sz="2400" dirty="0" smtClean="0"/>
              <a:t> за реку красным </a:t>
            </a:r>
            <a:r>
              <a:rPr lang="ru-RU" sz="2400" dirty="0" err="1" smtClean="0"/>
              <a:t>с_рпом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4422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5) По небу </a:t>
            </a:r>
            <a:r>
              <a:rPr lang="ru-RU" sz="2400" dirty="0" err="1" smtClean="0"/>
              <a:t>полу?ночи</a:t>
            </a:r>
            <a:r>
              <a:rPr lang="ru-RU" sz="2400" dirty="0" smtClean="0"/>
              <a:t>  ангел  </a:t>
            </a:r>
            <a:r>
              <a:rPr lang="ru-RU" sz="2400" dirty="0" err="1" smtClean="0"/>
              <a:t>л_тел</a:t>
            </a:r>
            <a:r>
              <a:rPr lang="ru-RU" sz="2400" dirty="0" smtClean="0"/>
              <a:t> и тихую песню он пел и месяц</a:t>
            </a:r>
          </a:p>
          <a:p>
            <a:endParaRPr lang="ru-RU" sz="2400" dirty="0"/>
          </a:p>
          <a:p>
            <a:r>
              <a:rPr lang="ru-RU" sz="2400" dirty="0" smtClean="0"/>
              <a:t> и  тучи </a:t>
            </a:r>
            <a:r>
              <a:rPr lang="ru-RU" sz="2400" dirty="0" err="1" smtClean="0"/>
              <a:t>т_лпой</a:t>
            </a:r>
            <a:r>
              <a:rPr lang="ru-RU" sz="2400" dirty="0" smtClean="0"/>
              <a:t>  </a:t>
            </a:r>
            <a:r>
              <a:rPr lang="ru-RU" sz="2400" dirty="0" err="1" smtClean="0"/>
              <a:t>вн_мали</a:t>
            </a:r>
            <a:r>
              <a:rPr lang="ru-RU" sz="2400" dirty="0" smtClean="0"/>
              <a:t>  той  </a:t>
            </a:r>
            <a:r>
              <a:rPr lang="ru-RU" sz="2400" dirty="0" err="1" smtClean="0"/>
              <a:t>песн_</a:t>
            </a:r>
            <a:r>
              <a:rPr lang="ru-RU" sz="2400" dirty="0" smtClean="0"/>
              <a:t>  </a:t>
            </a:r>
            <a:r>
              <a:rPr lang="ru-RU" sz="2400" dirty="0" err="1" smtClean="0"/>
              <a:t>св_той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146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6) Когда Чичиков </a:t>
            </a:r>
            <a:r>
              <a:rPr lang="ru-RU" sz="2400" dirty="0" err="1" smtClean="0"/>
              <a:t>и_к_са</a:t>
            </a:r>
            <a:r>
              <a:rPr lang="ru-RU" sz="2400" dirty="0" smtClean="0"/>
              <a:t> </a:t>
            </a:r>
            <a:r>
              <a:rPr lang="ru-RU" sz="2400" dirty="0" err="1" smtClean="0"/>
              <a:t>взгл_нул</a:t>
            </a:r>
            <a:r>
              <a:rPr lang="ru-RU" sz="2400" dirty="0" smtClean="0"/>
              <a:t> на Собакевича он ему </a:t>
            </a:r>
            <a:r>
              <a:rPr lang="ru-RU" sz="2400" dirty="0" err="1" smtClean="0"/>
              <a:t>пок_зался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похожим на средней </a:t>
            </a:r>
            <a:r>
              <a:rPr lang="ru-RU" sz="2400" dirty="0" err="1" smtClean="0"/>
              <a:t>велич_ны</a:t>
            </a:r>
            <a:r>
              <a:rPr lang="ru-RU" sz="2400" dirty="0" smtClean="0"/>
              <a:t> медведя.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14338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7) В его кабинете </a:t>
            </a:r>
            <a:r>
              <a:rPr lang="ru-RU" sz="2400" dirty="0" err="1" smtClean="0"/>
              <a:t>л_жала</a:t>
            </a:r>
            <a:r>
              <a:rPr lang="ru-RU" sz="2400" dirty="0" smtClean="0"/>
              <a:t> всегда </a:t>
            </a:r>
            <a:r>
              <a:rPr lang="ru-RU" sz="2400" dirty="0" err="1" smtClean="0"/>
              <a:t>какая_то</a:t>
            </a:r>
            <a:r>
              <a:rPr lang="ru-RU" sz="2400" dirty="0" smtClean="0"/>
              <a:t> книга </a:t>
            </a:r>
            <a:r>
              <a:rPr lang="ru-RU" sz="2400" dirty="0" err="1" smtClean="0"/>
              <a:t>заложе__ая</a:t>
            </a:r>
            <a:r>
              <a:rPr lang="ru-RU" sz="2400" dirty="0" smtClean="0"/>
              <a:t> </a:t>
            </a:r>
          </a:p>
          <a:p>
            <a:endParaRPr lang="ru-RU" sz="2400" dirty="0"/>
          </a:p>
          <a:p>
            <a:r>
              <a:rPr lang="ru-RU" sz="2400" dirty="0" err="1" smtClean="0"/>
              <a:t>закла_кой</a:t>
            </a:r>
            <a:r>
              <a:rPr lang="ru-RU" sz="2400" dirty="0" smtClean="0"/>
              <a:t> на 14 странице которую он </a:t>
            </a:r>
            <a:r>
              <a:rPr lang="ru-RU" sz="2400" dirty="0" err="1" smtClean="0"/>
              <a:t>постоя__о</a:t>
            </a:r>
            <a:r>
              <a:rPr lang="ru-RU" sz="2400" dirty="0" smtClean="0"/>
              <a:t> </a:t>
            </a:r>
            <a:r>
              <a:rPr lang="ru-RU" sz="2400" dirty="0" err="1" smtClean="0"/>
              <a:t>ч_тал</a:t>
            </a:r>
            <a:r>
              <a:rPr lang="ru-RU" sz="2400" dirty="0" smtClean="0"/>
              <a:t> уже два</a:t>
            </a:r>
          </a:p>
          <a:p>
            <a:endParaRPr lang="ru-RU" sz="2400" dirty="0"/>
          </a:p>
          <a:p>
            <a:r>
              <a:rPr lang="ru-RU" sz="2400" dirty="0" smtClean="0"/>
              <a:t> года.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8) Когда шуршат в овраге лопухи и никнет гроздь рябины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ярко_красной</a:t>
            </a:r>
            <a:r>
              <a:rPr lang="ru-RU" sz="2400" dirty="0" smtClean="0"/>
              <a:t> </a:t>
            </a:r>
            <a:r>
              <a:rPr lang="ru-RU" sz="2400" dirty="0" err="1" smtClean="0"/>
              <a:t>сл_гаю</a:t>
            </a:r>
            <a:r>
              <a:rPr lang="ru-RU" sz="2400" dirty="0" smtClean="0"/>
              <a:t> я веселые стихи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573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9) Я лежал на диване </a:t>
            </a:r>
            <a:r>
              <a:rPr lang="ru-RU" sz="2400" dirty="0" err="1" smtClean="0"/>
              <a:t>устр_мив</a:t>
            </a:r>
            <a:r>
              <a:rPr lang="ru-RU" sz="2400" dirty="0" smtClean="0"/>
              <a:t> глаза  в потолок и </a:t>
            </a:r>
            <a:r>
              <a:rPr lang="ru-RU" sz="2400" dirty="0" err="1" smtClean="0"/>
              <a:t>зал_жив</a:t>
            </a:r>
            <a:r>
              <a:rPr lang="ru-RU" sz="2400" dirty="0" smtClean="0"/>
              <a:t> руки под </a:t>
            </a:r>
          </a:p>
          <a:p>
            <a:endParaRPr lang="ru-RU" sz="2400" dirty="0"/>
          </a:p>
          <a:p>
            <a:r>
              <a:rPr lang="ru-RU" sz="2400" dirty="0" smtClean="0"/>
              <a:t>затылок когда </a:t>
            </a:r>
            <a:r>
              <a:rPr lang="ru-RU" sz="2400" dirty="0"/>
              <a:t>В</a:t>
            </a:r>
            <a:r>
              <a:rPr lang="ru-RU" sz="2400" dirty="0" smtClean="0"/>
              <a:t>ернер </a:t>
            </a:r>
            <a:r>
              <a:rPr lang="ru-RU" sz="2400" dirty="0" err="1" smtClean="0"/>
              <a:t>вош_л</a:t>
            </a:r>
            <a:r>
              <a:rPr lang="ru-RU" sz="2400" dirty="0" smtClean="0"/>
              <a:t> в мою комнату.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6190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10) Ей </a:t>
            </a:r>
            <a:r>
              <a:rPr lang="ru-RU" sz="2400" dirty="0" err="1" smtClean="0"/>
              <a:t>пок_залось</a:t>
            </a:r>
            <a:r>
              <a:rPr lang="ru-RU" sz="2400" dirty="0" smtClean="0"/>
              <a:t> что она </a:t>
            </a:r>
            <a:r>
              <a:rPr lang="ru-RU" sz="2400" dirty="0" err="1" smtClean="0"/>
              <a:t>д_вно</a:t>
            </a:r>
            <a:r>
              <a:rPr lang="ru-RU" sz="2400" dirty="0" smtClean="0"/>
              <a:t> знает эту девушку и любит ее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любов_ю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матер_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Домашнее задание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79296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«Сборник изложений»</a:t>
            </a:r>
          </a:p>
          <a:p>
            <a:endParaRPr lang="ru-RU" dirty="0" smtClean="0"/>
          </a:p>
          <a:p>
            <a:r>
              <a:rPr lang="ru-RU" sz="2800" dirty="0" smtClean="0"/>
              <a:t>Текст № 3: выписать 5 любых СПП, объяснить все     	         знаки, скобки, вид придаточного.</a:t>
            </a:r>
          </a:p>
          <a:p>
            <a:endParaRPr lang="ru-RU" sz="2800" dirty="0"/>
          </a:p>
          <a:p>
            <a:r>
              <a:rPr lang="ru-RU" sz="2800" dirty="0" smtClean="0"/>
              <a:t>Текст №7:  только ОТВЕТ на вопрос №2.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348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СПП с придаточными   образа  действия и степени</vt:lpstr>
      <vt:lpstr>Повторяем орфографию</vt:lpstr>
      <vt:lpstr>Работа с учебником</vt:lpstr>
      <vt:lpstr>Расставьте  знаки препинания и скобки, выделите союзы, определите вид придаточного.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СПП с придаточными образа действия и степени</dc:title>
  <dc:creator>Тараскина</dc:creator>
  <cp:lastModifiedBy>Тараскина</cp:lastModifiedBy>
  <cp:revision>8</cp:revision>
  <dcterms:created xsi:type="dcterms:W3CDTF">2009-01-21T17:14:31Z</dcterms:created>
  <dcterms:modified xsi:type="dcterms:W3CDTF">2009-01-21T18:27:36Z</dcterms:modified>
</cp:coreProperties>
</file>